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DED4-9E3C-4151-8434-6E07EAC9F0C4}" type="datetimeFigureOut">
              <a:rPr lang="ca-ES" smtClean="0"/>
              <a:t>14/03/2015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2FF9-3404-4F1B-89BD-D2CE55B63F9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396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DED4-9E3C-4151-8434-6E07EAC9F0C4}" type="datetimeFigureOut">
              <a:rPr lang="ca-ES" smtClean="0"/>
              <a:t>14/03/2015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2FF9-3404-4F1B-89BD-D2CE55B63F9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503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DED4-9E3C-4151-8434-6E07EAC9F0C4}" type="datetimeFigureOut">
              <a:rPr lang="ca-ES" smtClean="0"/>
              <a:t>14/03/2015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2FF9-3404-4F1B-89BD-D2CE55B63F9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584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DED4-9E3C-4151-8434-6E07EAC9F0C4}" type="datetimeFigureOut">
              <a:rPr lang="ca-ES" smtClean="0"/>
              <a:t>14/03/2015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2FF9-3404-4F1B-89BD-D2CE55B63F9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3135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DED4-9E3C-4151-8434-6E07EAC9F0C4}" type="datetimeFigureOut">
              <a:rPr lang="ca-ES" smtClean="0"/>
              <a:t>14/03/2015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2FF9-3404-4F1B-89BD-D2CE55B63F9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5590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DED4-9E3C-4151-8434-6E07EAC9F0C4}" type="datetimeFigureOut">
              <a:rPr lang="ca-ES" smtClean="0"/>
              <a:t>14/03/2015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2FF9-3404-4F1B-89BD-D2CE55B63F9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350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DED4-9E3C-4151-8434-6E07EAC9F0C4}" type="datetimeFigureOut">
              <a:rPr lang="ca-ES" smtClean="0"/>
              <a:t>14/03/2015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2FF9-3404-4F1B-89BD-D2CE55B63F9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940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DED4-9E3C-4151-8434-6E07EAC9F0C4}" type="datetimeFigureOut">
              <a:rPr lang="ca-ES" smtClean="0"/>
              <a:t>14/03/2015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2FF9-3404-4F1B-89BD-D2CE55B63F9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0189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DED4-9E3C-4151-8434-6E07EAC9F0C4}" type="datetimeFigureOut">
              <a:rPr lang="ca-ES" smtClean="0"/>
              <a:t>14/03/2015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2FF9-3404-4F1B-89BD-D2CE55B63F9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3239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DED4-9E3C-4151-8434-6E07EAC9F0C4}" type="datetimeFigureOut">
              <a:rPr lang="ca-ES" smtClean="0"/>
              <a:t>14/03/2015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2FF9-3404-4F1B-89BD-D2CE55B63F9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131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DED4-9E3C-4151-8434-6E07EAC9F0C4}" type="datetimeFigureOut">
              <a:rPr lang="ca-ES" smtClean="0"/>
              <a:t>14/03/2015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2FF9-3404-4F1B-89BD-D2CE55B63F9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225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BDED4-9E3C-4151-8434-6E07EAC9F0C4}" type="datetimeFigureOut">
              <a:rPr lang="ca-ES" smtClean="0"/>
              <a:t>14/03/2015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D2FF9-3404-4F1B-89BD-D2CE55B63F9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8006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8"/>
          <p:cNvSpPr>
            <a:spLocks noChangeArrowheads="1"/>
          </p:cNvSpPr>
          <p:nvPr/>
        </p:nvSpPr>
        <p:spPr bwMode="auto">
          <a:xfrm>
            <a:off x="7101929" y="145256"/>
            <a:ext cx="20351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a-ES" sz="1000" dirty="0">
                <a:latin typeface="Calibri" pitchFamily="34" charset="0"/>
                <a:ea typeface="Times New Roman" pitchFamily="18" charset="0"/>
                <a:cs typeface="Arial" charset="0"/>
              </a:rPr>
              <a:t>Associació de Veïns de Montilivi</a:t>
            </a:r>
            <a:endParaRPr lang="ca-ES" sz="1000" dirty="0">
              <a:latin typeface="Verdana" pitchFamily="34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ca-ES" sz="1000" b="1" dirty="0">
                <a:latin typeface="Calibri" pitchFamily="34" charset="0"/>
                <a:ea typeface="Times New Roman" pitchFamily="18" charset="0"/>
                <a:cs typeface="Arial" charset="0"/>
              </a:rPr>
              <a:t>www.montilivi.cat</a:t>
            </a:r>
          </a:p>
          <a:p>
            <a:pPr eaLnBrk="0" hangingPunct="0"/>
            <a:r>
              <a:rPr lang="ca-ES" sz="1000" b="1" dirty="0">
                <a:latin typeface="Calibri" pitchFamily="34" charset="0"/>
                <a:ea typeface="Times New Roman" pitchFamily="18" charset="0"/>
                <a:cs typeface="Arial" charset="0"/>
              </a:rPr>
              <a:t>avmontilivi@gmail.com</a:t>
            </a:r>
            <a:endParaRPr lang="ca-ES" sz="1000" dirty="0">
              <a:latin typeface="Verdana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12 Imagen" descr="logas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285750"/>
            <a:ext cx="4873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213004" y="116632"/>
            <a:ext cx="63032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dirty="0" smtClean="0"/>
              <a:t>PROJECTE: </a:t>
            </a:r>
            <a:r>
              <a:rPr lang="ca-ES" sz="2000" b="1" dirty="0" smtClean="0"/>
              <a:t>Recuperar el paratge de la Font de l’Abella: Construir una font pública i crear un espai de lleure al seu voltant.</a:t>
            </a:r>
            <a:endParaRPr lang="es-ES" sz="2000" dirty="0" smtClean="0"/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4572000" y="3500438"/>
            <a:ext cx="3240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>
                <a:solidFill>
                  <a:schemeClr val="bg1"/>
                </a:solidFill>
              </a:rPr>
              <a:t>Ubicació de l’equipament multi ús</a:t>
            </a:r>
            <a:r>
              <a:rPr lang="ca-ES"/>
              <a:t>.</a:t>
            </a:r>
          </a:p>
        </p:txBody>
      </p:sp>
      <p:sp>
        <p:nvSpPr>
          <p:cNvPr id="15367" name="14 CuadroTexto"/>
          <p:cNvSpPr txBox="1">
            <a:spLocks noChangeArrowheads="1"/>
          </p:cNvSpPr>
          <p:nvPr/>
        </p:nvSpPr>
        <p:spPr bwMode="auto">
          <a:xfrm>
            <a:off x="1258249" y="6026804"/>
            <a:ext cx="66275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200" dirty="0" smtClean="0"/>
              <a:t>Foto de l’arxiu digital de l’ajuntament de Girona. Lleure a la font de l’Abella. Montilivi.</a:t>
            </a:r>
            <a:endParaRPr lang="es-ES" sz="1200" dirty="0"/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a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49" y="1037955"/>
            <a:ext cx="6627501" cy="48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8"/>
          <p:cNvSpPr>
            <a:spLocks noChangeArrowheads="1"/>
          </p:cNvSpPr>
          <p:nvPr/>
        </p:nvSpPr>
        <p:spPr bwMode="auto">
          <a:xfrm>
            <a:off x="7108825" y="142875"/>
            <a:ext cx="20351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a-ES" sz="1000">
                <a:latin typeface="Calibri" pitchFamily="34" charset="0"/>
                <a:ea typeface="Times New Roman" pitchFamily="18" charset="0"/>
                <a:cs typeface="Arial" charset="0"/>
              </a:rPr>
              <a:t>Associació de Veïns de Montilivi</a:t>
            </a:r>
            <a:endParaRPr lang="ca-ES" sz="1000">
              <a:latin typeface="Verdana" pitchFamily="34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ca-ES" sz="1000" b="1">
                <a:latin typeface="Calibri" pitchFamily="34" charset="0"/>
                <a:ea typeface="Times New Roman" pitchFamily="18" charset="0"/>
                <a:cs typeface="Arial" charset="0"/>
              </a:rPr>
              <a:t>www.montilivi.cat</a:t>
            </a:r>
          </a:p>
          <a:p>
            <a:pPr eaLnBrk="0" hangingPunct="0"/>
            <a:r>
              <a:rPr lang="ca-ES" sz="1000" b="1">
                <a:latin typeface="Calibri" pitchFamily="34" charset="0"/>
                <a:ea typeface="Times New Roman" pitchFamily="18" charset="0"/>
                <a:cs typeface="Arial" charset="0"/>
              </a:rPr>
              <a:t>avmontilivi@gmail.com</a:t>
            </a:r>
            <a:endParaRPr lang="ca-ES" sz="1000">
              <a:latin typeface="Verdana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12 Imagen" descr="logas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285750"/>
            <a:ext cx="4873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14 CuadroTexto"/>
          <p:cNvSpPr txBox="1">
            <a:spLocks noChangeArrowheads="1"/>
          </p:cNvSpPr>
          <p:nvPr/>
        </p:nvSpPr>
        <p:spPr bwMode="auto">
          <a:xfrm>
            <a:off x="258797" y="161059"/>
            <a:ext cx="61206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dirty="0" smtClean="0"/>
              <a:t>PROJECTE: </a:t>
            </a:r>
            <a:r>
              <a:rPr lang="ca-ES" b="1" dirty="0" smtClean="0"/>
              <a:t>Recuperar el paratge de la Font de l’Abella: </a:t>
            </a:r>
          </a:p>
          <a:p>
            <a:r>
              <a:rPr lang="ca-ES" b="1" dirty="0" smtClean="0"/>
              <a:t>Antecedents. Una Font que roman en la memòria.</a:t>
            </a:r>
            <a:endParaRPr lang="es-ES" dirty="0"/>
          </a:p>
        </p:txBody>
      </p:sp>
      <p:sp>
        <p:nvSpPr>
          <p:cNvPr id="15367" name="14 CuadroTexto"/>
          <p:cNvSpPr txBox="1">
            <a:spLocks noChangeArrowheads="1"/>
          </p:cNvSpPr>
          <p:nvPr/>
        </p:nvSpPr>
        <p:spPr bwMode="auto">
          <a:xfrm>
            <a:off x="5290492" y="3259724"/>
            <a:ext cx="36811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dirty="0" smtClean="0"/>
              <a:t>Los </a:t>
            </a:r>
            <a:r>
              <a:rPr lang="ca-ES" dirty="0" err="1" smtClean="0"/>
              <a:t>Sitios</a:t>
            </a:r>
            <a:r>
              <a:rPr lang="ca-ES" dirty="0" smtClean="0"/>
              <a:t>, 1 de agosto de 1975</a:t>
            </a:r>
            <a:r>
              <a:rPr lang="ca-ES" sz="1200" dirty="0" smtClean="0"/>
              <a:t>.</a:t>
            </a:r>
            <a:endParaRPr lang="es-ES" sz="1200" dirty="0"/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a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37" y="1015771"/>
            <a:ext cx="3681115" cy="220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" y="980728"/>
            <a:ext cx="5050662" cy="44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4 CuadroTexto"/>
          <p:cNvSpPr txBox="1">
            <a:spLocks noChangeArrowheads="1"/>
          </p:cNvSpPr>
          <p:nvPr/>
        </p:nvSpPr>
        <p:spPr bwMode="auto">
          <a:xfrm>
            <a:off x="827584" y="5666755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dirty="0" smtClean="0"/>
              <a:t>Los </a:t>
            </a:r>
            <a:r>
              <a:rPr lang="ca-ES" dirty="0" err="1" smtClean="0"/>
              <a:t>Sitios</a:t>
            </a:r>
            <a:r>
              <a:rPr lang="ca-ES" dirty="0" smtClean="0"/>
              <a:t>,  4 de </a:t>
            </a:r>
            <a:r>
              <a:rPr lang="ca-ES" dirty="0" err="1" smtClean="0"/>
              <a:t>marzo</a:t>
            </a:r>
            <a:r>
              <a:rPr lang="ca-ES" dirty="0" smtClean="0"/>
              <a:t>  de 1971.</a:t>
            </a:r>
            <a:endParaRPr lang="es-E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49" y="3618857"/>
            <a:ext cx="2160240" cy="254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139035" y="6216073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Los </a:t>
            </a:r>
            <a:r>
              <a:rPr lang="ca-ES" dirty="0" err="1"/>
              <a:t>Sitios</a:t>
            </a:r>
            <a:r>
              <a:rPr lang="ca-ES" dirty="0"/>
              <a:t>,  </a:t>
            </a:r>
            <a:r>
              <a:rPr lang="ca-ES" dirty="0" smtClean="0"/>
              <a:t>20 </a:t>
            </a:r>
            <a:r>
              <a:rPr lang="ca-ES" dirty="0"/>
              <a:t>de </a:t>
            </a:r>
            <a:r>
              <a:rPr lang="ca-ES" dirty="0" smtClean="0"/>
              <a:t>agosto  </a:t>
            </a:r>
            <a:r>
              <a:rPr lang="ca-ES" dirty="0"/>
              <a:t>de </a:t>
            </a:r>
            <a:r>
              <a:rPr lang="ca-ES" dirty="0" smtClean="0"/>
              <a:t>1975.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88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12 Imagen" descr="logas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285750"/>
            <a:ext cx="487362" cy="26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131950" y="128080"/>
            <a:ext cx="65117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dirty="0" smtClean="0"/>
              <a:t>PROJECTE: </a:t>
            </a:r>
            <a:r>
              <a:rPr lang="ca-ES" sz="2000" b="1" dirty="0"/>
              <a:t>R</a:t>
            </a:r>
            <a:r>
              <a:rPr lang="ca-ES" sz="2000" b="1" dirty="0" smtClean="0"/>
              <a:t>ecuperar el paratge de la Font de l’Abella: Construir una font pública i crear un espai de lleure al seu voltant.</a:t>
            </a:r>
            <a:endParaRPr lang="es-ES" sz="2000" dirty="0" smtClean="0"/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4572000" y="3500438"/>
            <a:ext cx="3240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>
                <a:solidFill>
                  <a:schemeClr val="bg1"/>
                </a:solidFill>
              </a:rPr>
              <a:t>Ubicació de l’equipament multi ús</a:t>
            </a:r>
            <a:r>
              <a:rPr lang="ca-ES"/>
              <a:t>.</a:t>
            </a:r>
          </a:p>
        </p:txBody>
      </p:sp>
      <p:sp>
        <p:nvSpPr>
          <p:cNvPr id="15367" name="14 CuadroTexto"/>
          <p:cNvSpPr txBox="1">
            <a:spLocks noChangeArrowheads="1"/>
          </p:cNvSpPr>
          <p:nvPr/>
        </p:nvSpPr>
        <p:spPr bwMode="auto">
          <a:xfrm>
            <a:off x="155731" y="4141788"/>
            <a:ext cx="88325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2000" dirty="0" smtClean="0"/>
              <a:t>La proposta seria recuperar per al barri i per a Girona el paratge de la Font de l’Abella: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a-ES" sz="2000" dirty="0" smtClean="0"/>
              <a:t>Construir una font pública connectada a la xarxa d’aigua municipal pròxima del c. Riera </a:t>
            </a:r>
            <a:r>
              <a:rPr lang="ca-ES" sz="2000" dirty="0" err="1" smtClean="0"/>
              <a:t>Bugantó</a:t>
            </a:r>
            <a:r>
              <a:rPr lang="ca-ES" sz="2000" dirty="0" smtClean="0"/>
              <a:t>,  a base de pedra rústica i un polsador per a l’aigua.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a-ES" sz="2000" dirty="0" smtClean="0"/>
              <a:t>Habilitar un espai de lleure amb alguna taula i seients al  seu voltant.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a-ES" sz="2000" dirty="0" smtClean="0"/>
              <a:t>Preservar la  fauna i la flora de l’entorn de la riera </a:t>
            </a:r>
            <a:r>
              <a:rPr lang="ca-ES" sz="2000" dirty="0" err="1" smtClean="0"/>
              <a:t>Gurnau</a:t>
            </a:r>
            <a:r>
              <a:rPr lang="ca-ES" sz="2000" dirty="0" smtClean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a-ES" sz="2000" dirty="0" smtClean="0"/>
              <a:t>Recuperar els costums, com ara la celebració de dijous gras.</a:t>
            </a:r>
            <a:endParaRPr lang="es-ES" sz="2000" dirty="0"/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a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4603"/>
            <a:ext cx="3254640" cy="244098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97742"/>
            <a:ext cx="3262755" cy="244706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13" y="1700808"/>
            <a:ext cx="3072341" cy="2304256"/>
          </a:xfrm>
          <a:prstGeom prst="rect">
            <a:avLst/>
          </a:prstGeom>
        </p:spPr>
      </p:pic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-1964201" y="3257675"/>
            <a:ext cx="7500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b="1" dirty="0" smtClean="0"/>
              <a:t>.</a:t>
            </a:r>
            <a:endParaRPr lang="es-ES" dirty="0"/>
          </a:p>
        </p:txBody>
      </p:sp>
      <p:grpSp>
        <p:nvGrpSpPr>
          <p:cNvPr id="13" name="6 Grupo"/>
          <p:cNvGrpSpPr>
            <a:grpSpLocks/>
          </p:cNvGrpSpPr>
          <p:nvPr/>
        </p:nvGrpSpPr>
        <p:grpSpPr bwMode="auto">
          <a:xfrm>
            <a:off x="7273769" y="318790"/>
            <a:ext cx="1714500" cy="1571625"/>
            <a:chOff x="0" y="142852"/>
            <a:chExt cx="1428728" cy="1214446"/>
          </a:xfrm>
        </p:grpSpPr>
        <p:sp>
          <p:nvSpPr>
            <p:cNvPr id="14" name="13 Estrella de 5 puntas"/>
            <p:cNvSpPr/>
            <p:nvPr/>
          </p:nvSpPr>
          <p:spPr>
            <a:xfrm>
              <a:off x="0" y="142852"/>
              <a:ext cx="1428728" cy="1214446"/>
            </a:xfrm>
            <a:prstGeom prst="star5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15" name="8 CuadroTexto"/>
            <p:cNvSpPr txBox="1">
              <a:spLocks noChangeArrowheads="1"/>
            </p:cNvSpPr>
            <p:nvPr/>
          </p:nvSpPr>
          <p:spPr bwMode="auto">
            <a:xfrm>
              <a:off x="297631" y="639671"/>
              <a:ext cx="928694" cy="21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a-ES" sz="1200" b="1" dirty="0"/>
                <a:t>PROJECTE </a:t>
              </a:r>
            </a:p>
          </p:txBody>
        </p:sp>
      </p:grp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108825" y="142875"/>
            <a:ext cx="20351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a-ES" sz="1000" dirty="0">
                <a:latin typeface="Calibri" pitchFamily="34" charset="0"/>
                <a:ea typeface="Times New Roman" pitchFamily="18" charset="0"/>
                <a:cs typeface="Arial" charset="0"/>
              </a:rPr>
              <a:t>Associació de Veïns de Montilivi</a:t>
            </a:r>
            <a:endParaRPr lang="ca-ES" sz="1000" dirty="0">
              <a:latin typeface="Verdana" pitchFamily="34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ca-ES" sz="1000" b="1" dirty="0">
                <a:latin typeface="Calibri" pitchFamily="34" charset="0"/>
                <a:ea typeface="Times New Roman" pitchFamily="18" charset="0"/>
                <a:cs typeface="Arial" charset="0"/>
              </a:rPr>
              <a:t>www.montilivi.cat</a:t>
            </a:r>
          </a:p>
          <a:p>
            <a:pPr eaLnBrk="0" hangingPunct="0"/>
            <a:r>
              <a:rPr lang="ca-ES" sz="1000" b="1" dirty="0">
                <a:latin typeface="Calibri" pitchFamily="34" charset="0"/>
                <a:ea typeface="Times New Roman" pitchFamily="18" charset="0"/>
                <a:cs typeface="Arial" charset="0"/>
              </a:rPr>
              <a:t>avmontilivi@gmail.com</a:t>
            </a:r>
            <a:endParaRPr lang="ca-ES" sz="1000" dirty="0">
              <a:latin typeface="Verdana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5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238</Words>
  <Application>Microsoft Office PowerPoint</Application>
  <PresentationFormat>Presentació en pantalla (4:3)</PresentationFormat>
  <Paragraphs>26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3</vt:i4>
      </vt:variant>
    </vt:vector>
  </HeadingPairs>
  <TitlesOfParts>
    <vt:vector size="4" baseType="lpstr">
      <vt:lpstr>Tema de Office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Montilivi</dc:creator>
  <cp:lastModifiedBy>Diego</cp:lastModifiedBy>
  <cp:revision>5</cp:revision>
  <dcterms:created xsi:type="dcterms:W3CDTF">2015-03-14T08:57:59Z</dcterms:created>
  <dcterms:modified xsi:type="dcterms:W3CDTF">2015-03-14T13:23:42Z</dcterms:modified>
</cp:coreProperties>
</file>